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74" r:id="rId4"/>
    <p:sldId id="276" r:id="rId5"/>
    <p:sldId id="275" r:id="rId6"/>
    <p:sldId id="27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32" autoAdjust="0"/>
  </p:normalViewPr>
  <p:slideViewPr>
    <p:cSldViewPr snapToGrid="0">
      <p:cViewPr varScale="1">
        <p:scale>
          <a:sx n="90" d="100"/>
          <a:sy n="90" d="100"/>
        </p:scale>
        <p:origin x="6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83A2-356E-4375-BC79-BEAE27DAB37B}" type="datetimeFigureOut">
              <a:rPr lang="de-AT" smtClean="0"/>
              <a:t>26.07.2023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1B1F3-6DE8-4680-83E2-89018B9ADD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7632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83A2-356E-4375-BC79-BEAE27DAB37B}" type="datetimeFigureOut">
              <a:rPr lang="de-AT" smtClean="0"/>
              <a:t>26.07.2023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1B1F3-6DE8-4680-83E2-89018B9ADD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0607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83A2-356E-4375-BC79-BEAE27DAB37B}" type="datetimeFigureOut">
              <a:rPr lang="de-AT" smtClean="0"/>
              <a:t>26.07.2023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1B1F3-6DE8-4680-83E2-89018B9ADD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8767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83A2-356E-4375-BC79-BEAE27DAB37B}" type="datetimeFigureOut">
              <a:rPr lang="de-AT" smtClean="0"/>
              <a:t>26.07.2023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1B1F3-6DE8-4680-83E2-89018B9ADD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7714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83A2-356E-4375-BC79-BEAE27DAB37B}" type="datetimeFigureOut">
              <a:rPr lang="de-AT" smtClean="0"/>
              <a:t>26.07.2023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1B1F3-6DE8-4680-83E2-89018B9ADD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1207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83A2-356E-4375-BC79-BEAE27DAB37B}" type="datetimeFigureOut">
              <a:rPr lang="de-AT" smtClean="0"/>
              <a:t>26.07.2023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1B1F3-6DE8-4680-83E2-89018B9ADD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809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83A2-356E-4375-BC79-BEAE27DAB37B}" type="datetimeFigureOut">
              <a:rPr lang="de-AT" smtClean="0"/>
              <a:t>26.07.2023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1B1F3-6DE8-4680-83E2-89018B9ADD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065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83A2-356E-4375-BC79-BEAE27DAB37B}" type="datetimeFigureOut">
              <a:rPr lang="de-AT" smtClean="0"/>
              <a:t>26.07.2023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1B1F3-6DE8-4680-83E2-89018B9ADD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977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83A2-356E-4375-BC79-BEAE27DAB37B}" type="datetimeFigureOut">
              <a:rPr lang="de-AT" smtClean="0"/>
              <a:t>26.07.2023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1B1F3-6DE8-4680-83E2-89018B9ADD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1231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83A2-356E-4375-BC79-BEAE27DAB37B}" type="datetimeFigureOut">
              <a:rPr lang="de-AT" smtClean="0"/>
              <a:t>26.07.2023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1B1F3-6DE8-4680-83E2-89018B9ADD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6754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83A2-356E-4375-BC79-BEAE27DAB37B}" type="datetimeFigureOut">
              <a:rPr lang="de-AT" smtClean="0"/>
              <a:t>26.07.2023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1B1F3-6DE8-4680-83E2-89018B9ADD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327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983A2-356E-4375-BC79-BEAE27DAB37B}" type="datetimeFigureOut">
              <a:rPr lang="de-AT" smtClean="0"/>
              <a:t>26.07.2023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1B1F3-6DE8-4680-83E2-89018B9ADD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0813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226" y="534988"/>
            <a:ext cx="11144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3"/>
          <p:cNvSpPr>
            <a:spLocks noChangeArrowheads="1"/>
          </p:cNvSpPr>
          <p:nvPr/>
        </p:nvSpPr>
        <p:spPr bwMode="auto">
          <a:xfrm>
            <a:off x="-2285010" y="3967336"/>
            <a:ext cx="13880723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680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de-DE" altLang="de-DE" sz="2800" b="1" dirty="0">
                <a:solidFill>
                  <a:srgbClr val="C00000"/>
                </a:solidFill>
                <a:latin typeface="+mn-lt"/>
              </a:rPr>
              <a:t>„</a:t>
            </a:r>
            <a:r>
              <a:rPr lang="de-DE" sz="2800" b="1" dirty="0">
                <a:solidFill>
                  <a:srgbClr val="C00000"/>
                </a:solidFill>
              </a:rPr>
              <a:t>Klimaschutz gemeinsam gestalten: Die Rolle der Elternbildung</a:t>
            </a:r>
            <a:r>
              <a:rPr lang="de-DE" altLang="de-DE" sz="2800" b="1" dirty="0">
                <a:solidFill>
                  <a:srgbClr val="C00000"/>
                </a:solidFill>
                <a:latin typeface="+mn-lt"/>
              </a:rPr>
              <a:t>“ </a:t>
            </a:r>
            <a:r>
              <a:rPr lang="de-DE" altLang="de-DE" sz="2800" b="1" dirty="0">
                <a:latin typeface="+mn-lt"/>
              </a:rPr>
              <a:t> </a:t>
            </a:r>
          </a:p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de-DE" altLang="de-DE" sz="2800" b="1" dirty="0">
                <a:latin typeface="+mn-lt"/>
              </a:rPr>
              <a:t>Elternbildungs-Fachtagung</a:t>
            </a:r>
          </a:p>
          <a:p>
            <a:pPr algn="ctr" eaLnBrk="1" hangingPunct="1">
              <a:spcBef>
                <a:spcPct val="0"/>
              </a:spcBef>
              <a:spcAft>
                <a:spcPts val="3600"/>
              </a:spcAft>
              <a:buFontTx/>
              <a:buNone/>
              <a:defRPr/>
            </a:pPr>
            <a:r>
              <a:rPr lang="de-DE" altLang="de-DE" sz="1800" b="1" dirty="0">
                <a:latin typeface="+mn-lt"/>
              </a:rPr>
              <a:t>am 5. und 6. Juni 2023</a:t>
            </a:r>
            <a:endParaRPr lang="de-DE" altLang="de-DE" sz="2400" dirty="0">
              <a:latin typeface="+mn-lt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4" y="1077913"/>
            <a:ext cx="38163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432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Moderation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t="7246" r="10689" b="25564"/>
          <a:stretch/>
        </p:blipFill>
        <p:spPr>
          <a:xfrm rot="5400000">
            <a:off x="5491019" y="1371602"/>
            <a:ext cx="6687124" cy="4147128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/>
              <a:t>Mareike Tiede</a:t>
            </a:r>
          </a:p>
        </p:txBody>
      </p:sp>
    </p:spTree>
    <p:extLst>
      <p:ext uri="{BB962C8B-B14F-4D97-AF65-F5344CB8AC3E}">
        <p14:creationId xmlns:p14="http://schemas.microsoft.com/office/powerpoint/2010/main" val="3223333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Vortrag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4275619" y="132544"/>
            <a:ext cx="7751271" cy="6120474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/>
              <a:t>von Leonie Fian, </a:t>
            </a:r>
            <a:r>
              <a:rPr lang="de-AT" dirty="0" err="1"/>
              <a:t>BSc</a:t>
            </a:r>
            <a:r>
              <a:rPr lang="de-AT" dirty="0"/>
              <a:t>, </a:t>
            </a:r>
            <a:r>
              <a:rPr lang="de-AT" dirty="0" err="1"/>
              <a:t>MSc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17384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Während des Vortrags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9" t="12783" r="21876" b="873"/>
          <a:stretch/>
        </p:blipFill>
        <p:spPr>
          <a:xfrm rot="5400000">
            <a:off x="4861704" y="340884"/>
            <a:ext cx="6544344" cy="6342865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/>
              <a:t>von Frau Fian</a:t>
            </a:r>
          </a:p>
        </p:txBody>
      </p:sp>
    </p:spTree>
    <p:extLst>
      <p:ext uri="{BB962C8B-B14F-4D97-AF65-F5344CB8AC3E}">
        <p14:creationId xmlns:p14="http://schemas.microsoft.com/office/powerpoint/2010/main" val="3622532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3346" y="457200"/>
            <a:ext cx="4328680" cy="1600200"/>
          </a:xfrm>
        </p:spPr>
        <p:txBody>
          <a:bodyPr/>
          <a:lstStyle/>
          <a:p>
            <a:r>
              <a:rPr lang="de-AT" dirty="0"/>
              <a:t>Fragenbeantwortung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4639991" y="457200"/>
            <a:ext cx="7386900" cy="5832763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43346" y="2057400"/>
            <a:ext cx="4328679" cy="3811588"/>
          </a:xfrm>
        </p:spPr>
        <p:txBody>
          <a:bodyPr/>
          <a:lstStyle/>
          <a:p>
            <a:r>
              <a:rPr lang="de-AT" dirty="0"/>
              <a:t>nach dem Vortrag von Frau Fian</a:t>
            </a:r>
          </a:p>
        </p:txBody>
      </p:sp>
    </p:spTree>
    <p:extLst>
      <p:ext uri="{BB962C8B-B14F-4D97-AF65-F5344CB8AC3E}">
        <p14:creationId xmlns:p14="http://schemas.microsoft.com/office/powerpoint/2010/main" val="3973199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164" y="457200"/>
            <a:ext cx="4374861" cy="1600200"/>
          </a:xfrm>
        </p:spPr>
        <p:txBody>
          <a:bodyPr/>
          <a:lstStyle/>
          <a:p>
            <a:r>
              <a:rPr lang="de-AT" dirty="0"/>
              <a:t>Spiel-Abend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 rot="10800000">
            <a:off x="4656132" y="457200"/>
            <a:ext cx="7199742" cy="5684982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97164" y="2057400"/>
            <a:ext cx="4374861" cy="3811588"/>
          </a:xfrm>
        </p:spPr>
        <p:txBody>
          <a:bodyPr/>
          <a:lstStyle/>
          <a:p>
            <a:r>
              <a:rPr lang="de-AT" dirty="0"/>
              <a:t>Die Klima-</a:t>
            </a:r>
            <a:r>
              <a:rPr lang="de-AT" dirty="0" err="1"/>
              <a:t>Escapebox</a:t>
            </a:r>
            <a:r>
              <a:rPr lang="de-AT" dirty="0"/>
              <a:t> des Klimabündnisses Österreich</a:t>
            </a:r>
          </a:p>
        </p:txBody>
      </p:sp>
    </p:spTree>
    <p:extLst>
      <p:ext uri="{BB962C8B-B14F-4D97-AF65-F5344CB8AC3E}">
        <p14:creationId xmlns:p14="http://schemas.microsoft.com/office/powerpoint/2010/main" val="1466467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Beim Versuch,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4618818" y="-381951"/>
            <a:ext cx="5944601" cy="7528537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/>
              <a:t>die Klima-</a:t>
            </a:r>
            <a:r>
              <a:rPr lang="de-AT" dirty="0" err="1"/>
              <a:t>Escapebox</a:t>
            </a:r>
            <a:r>
              <a:rPr lang="de-AT" dirty="0"/>
              <a:t> zu öffnen</a:t>
            </a:r>
          </a:p>
        </p:txBody>
      </p:sp>
    </p:spTree>
    <p:extLst>
      <p:ext uri="{BB962C8B-B14F-4D97-AF65-F5344CB8AC3E}">
        <p14:creationId xmlns:p14="http://schemas.microsoft.com/office/powerpoint/2010/main" val="459017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Klima-</a:t>
            </a:r>
            <a:r>
              <a:rPr lang="de-AT" dirty="0" err="1"/>
              <a:t>Escapebox</a:t>
            </a:r>
            <a:endParaRPr lang="de-AT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" b="13596"/>
          <a:stretch/>
        </p:blipFill>
        <p:spPr>
          <a:xfrm>
            <a:off x="5303261" y="637308"/>
            <a:ext cx="6172200" cy="5462156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/>
              <a:t>öffnet sich</a:t>
            </a:r>
          </a:p>
        </p:txBody>
      </p:sp>
    </p:spTree>
    <p:extLst>
      <p:ext uri="{BB962C8B-B14F-4D97-AF65-F5344CB8AC3E}">
        <p14:creationId xmlns:p14="http://schemas.microsoft.com/office/powerpoint/2010/main" val="2194657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Zeit läuft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4248727" y="385081"/>
            <a:ext cx="7501631" cy="5923356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/>
              <a:t>und vier Schlüssel müssen in den Kleingruppen gefunden werden</a:t>
            </a:r>
          </a:p>
        </p:txBody>
      </p:sp>
    </p:spTree>
    <p:extLst>
      <p:ext uri="{BB962C8B-B14F-4D97-AF65-F5344CB8AC3E}">
        <p14:creationId xmlns:p14="http://schemas.microsoft.com/office/powerpoint/2010/main" val="4245892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218" y="457200"/>
            <a:ext cx="4411807" cy="1600200"/>
          </a:xfrm>
        </p:spPr>
        <p:txBody>
          <a:bodyPr/>
          <a:lstStyle/>
          <a:p>
            <a:r>
              <a:rPr lang="de-AT" dirty="0"/>
              <a:t>Verschlossener Teil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r="21875"/>
          <a:stretch/>
        </p:blipFill>
        <p:spPr>
          <a:xfrm rot="5400000">
            <a:off x="4882929" y="-99368"/>
            <a:ext cx="6049818" cy="6895099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60218" y="2057400"/>
            <a:ext cx="4411807" cy="3811588"/>
          </a:xfrm>
        </p:spPr>
        <p:txBody>
          <a:bodyPr/>
          <a:lstStyle/>
          <a:p>
            <a:r>
              <a:rPr lang="de-AT" dirty="0"/>
              <a:t>der Klima-</a:t>
            </a:r>
            <a:r>
              <a:rPr lang="de-AT" dirty="0" err="1"/>
              <a:t>Escapebox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49493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Den Geheimnissen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4721871" y="457200"/>
            <a:ext cx="7305019" cy="5768109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/>
              <a:t>der Klima-</a:t>
            </a:r>
            <a:r>
              <a:rPr lang="de-AT" dirty="0" err="1"/>
              <a:t>Escapebox</a:t>
            </a:r>
            <a:r>
              <a:rPr lang="de-AT" dirty="0"/>
              <a:t> auf der Spur</a:t>
            </a:r>
          </a:p>
        </p:txBody>
      </p:sp>
    </p:spTree>
    <p:extLst>
      <p:ext uri="{BB962C8B-B14F-4D97-AF65-F5344CB8AC3E}">
        <p14:creationId xmlns:p14="http://schemas.microsoft.com/office/powerpoint/2010/main" val="2918401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203200" y="1101452"/>
            <a:ext cx="11757891" cy="4678204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AT" b="1" u="sng" kern="0" dirty="0">
                <a:solidFill>
                  <a:srgbClr val="2E74B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Montag, 5. Juni 2023</a:t>
            </a:r>
            <a:endParaRPr lang="de-AT" sz="2000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15:00 Uhr	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Begrüßung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15:20 Uhr	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Einstieg ins Tagungs-Thema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de-AT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Mareike Tiede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15:30 Uhr	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Vortrag 1 zur Einführung ins Tagungs-Thema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„Braucht das Klima einen </a:t>
            </a:r>
            <a:r>
              <a:rPr lang="de-AT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Lockdown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?“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de-AT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Univ. Prof. Dr. Karl Steininger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Graz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Leiter des sozial- und wirtschaftswissenschaftlichen Forschungsprogramms am Wegener Center für Klima 		und Globalen Wandel der Universität Graz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17:00 Uhr	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Pause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8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Leiterin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" r="7969" b="5413"/>
          <a:stretch/>
        </p:blipFill>
        <p:spPr>
          <a:xfrm>
            <a:off x="4508376" y="295564"/>
            <a:ext cx="7337736" cy="6003636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/>
              <a:t>des Klima-</a:t>
            </a:r>
            <a:r>
              <a:rPr lang="de-AT" dirty="0" err="1"/>
              <a:t>Escapebox</a:t>
            </a:r>
            <a:r>
              <a:rPr lang="de-AT" dirty="0"/>
              <a:t>-Workshops am</a:t>
            </a:r>
          </a:p>
          <a:p>
            <a:r>
              <a:rPr lang="de-AT" dirty="0"/>
              <a:t>Spiele-Abend: </a:t>
            </a:r>
          </a:p>
          <a:p>
            <a:r>
              <a:rPr lang="de-AT" dirty="0"/>
              <a:t>Dipl.-Ing.</a:t>
            </a:r>
            <a:r>
              <a:rPr lang="de-AT" baseline="30000" dirty="0"/>
              <a:t>in </a:t>
            </a:r>
            <a:r>
              <a:rPr lang="de-AT" dirty="0"/>
              <a:t>Isolde Baumgartner,</a:t>
            </a:r>
          </a:p>
          <a:p>
            <a:r>
              <a:rPr lang="de-AT" dirty="0"/>
              <a:t>Klimabündnis Österreich</a:t>
            </a:r>
          </a:p>
        </p:txBody>
      </p:sp>
    </p:spTree>
    <p:extLst>
      <p:ext uri="{BB962C8B-B14F-4D97-AF65-F5344CB8AC3E}">
        <p14:creationId xmlns:p14="http://schemas.microsoft.com/office/powerpoint/2010/main" val="411279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Nur noch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3796145" y="123402"/>
            <a:ext cx="8230746" cy="6499071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/>
              <a:t>ein Schlüssel fehlt...</a:t>
            </a:r>
          </a:p>
        </p:txBody>
      </p:sp>
    </p:spTree>
    <p:extLst>
      <p:ext uri="{BB962C8B-B14F-4D97-AF65-F5344CB8AC3E}">
        <p14:creationId xmlns:p14="http://schemas.microsoft.com/office/powerpoint/2010/main" val="2840966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Blick in den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4195490" y="387927"/>
            <a:ext cx="7919132" cy="6253018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/>
              <a:t>Vortragssaal beim Spiel-Abend</a:t>
            </a:r>
          </a:p>
        </p:txBody>
      </p:sp>
    </p:spTree>
    <p:extLst>
      <p:ext uri="{BB962C8B-B14F-4D97-AF65-F5344CB8AC3E}">
        <p14:creationId xmlns:p14="http://schemas.microsoft.com/office/powerpoint/2010/main" val="1070611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Drei Spiele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3823855" y="160622"/>
            <a:ext cx="8101725" cy="6397196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/>
              <a:t>konnten ausprobiert werden</a:t>
            </a:r>
          </a:p>
        </p:txBody>
      </p:sp>
    </p:spTree>
    <p:extLst>
      <p:ext uri="{BB962C8B-B14F-4D97-AF65-F5344CB8AC3E}">
        <p14:creationId xmlns:p14="http://schemas.microsoft.com/office/powerpoint/2010/main" val="6016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436" y="457200"/>
            <a:ext cx="4559589" cy="1600200"/>
          </a:xfrm>
        </p:spPr>
        <p:txBody>
          <a:bodyPr/>
          <a:lstStyle/>
          <a:p>
            <a:r>
              <a:rPr lang="de-AT" dirty="0"/>
              <a:t>„Und was machst </a:t>
            </a:r>
            <a:br>
              <a:rPr lang="de-AT" dirty="0"/>
            </a:br>
            <a:r>
              <a:rPr lang="de-AT" dirty="0"/>
              <a:t>du?“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r="49"/>
          <a:stretch>
            <a:fillRect/>
          </a:stretch>
        </p:blipFill>
        <p:spPr>
          <a:xfrm>
            <a:off x="4198098" y="336053"/>
            <a:ext cx="7739181" cy="6110927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12436" y="2057400"/>
            <a:ext cx="4559589" cy="3811588"/>
          </a:xfrm>
        </p:spPr>
        <p:txBody>
          <a:bodyPr/>
          <a:lstStyle/>
          <a:p>
            <a:r>
              <a:rPr lang="de-AT" dirty="0"/>
              <a:t>Spieltisch zu den Gesprächskarten</a:t>
            </a:r>
          </a:p>
          <a:p>
            <a:r>
              <a:rPr lang="de-AT" dirty="0"/>
              <a:t>„Müllvermeidung“ des Katholischen</a:t>
            </a:r>
          </a:p>
          <a:p>
            <a:r>
              <a:rPr lang="de-AT" dirty="0"/>
              <a:t>Bildungswerks Steiermark</a:t>
            </a:r>
          </a:p>
        </p:txBody>
      </p:sp>
    </p:spTree>
    <p:extLst>
      <p:ext uri="{BB962C8B-B14F-4D97-AF65-F5344CB8AC3E}">
        <p14:creationId xmlns:p14="http://schemas.microsoft.com/office/powerpoint/2010/main" val="307926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Material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1322" r="6499" b="2529"/>
          <a:stretch/>
        </p:blipFill>
        <p:spPr>
          <a:xfrm>
            <a:off x="5689600" y="-101600"/>
            <a:ext cx="5264727" cy="6964217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/>
              <a:t>des Spieltischs „Und was machst du?“</a:t>
            </a:r>
          </a:p>
          <a:p>
            <a:r>
              <a:rPr lang="de-AT" dirty="0"/>
              <a:t>Spielleiterinnen: </a:t>
            </a:r>
          </a:p>
          <a:p>
            <a:r>
              <a:rPr lang="de-AT" dirty="0"/>
              <a:t>Ulrike Brantner, Mag. Maria </a:t>
            </a:r>
            <a:r>
              <a:rPr lang="de-AT" dirty="0" err="1"/>
              <a:t>Menhart</a:t>
            </a:r>
            <a:r>
              <a:rPr lang="de-AT" dirty="0"/>
              <a:t> / Katholisches Bildungswerk der Diözese Graz-</a:t>
            </a:r>
            <a:r>
              <a:rPr lang="de-AT" dirty="0" err="1"/>
              <a:t>Seckau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7084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9456" y="457200"/>
            <a:ext cx="4402570" cy="1600200"/>
          </a:xfrm>
        </p:spPr>
        <p:txBody>
          <a:bodyPr/>
          <a:lstStyle/>
          <a:p>
            <a:r>
              <a:rPr lang="de-AT" dirty="0"/>
              <a:t>Zweite Runde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r="21875"/>
          <a:stretch/>
        </p:blipFill>
        <p:spPr>
          <a:xfrm rot="5400000">
            <a:off x="5045902" y="-278861"/>
            <a:ext cx="6690669" cy="7435273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69456" y="2057400"/>
            <a:ext cx="4402569" cy="3811588"/>
          </a:xfrm>
        </p:spPr>
        <p:txBody>
          <a:bodyPr/>
          <a:lstStyle/>
          <a:p>
            <a:r>
              <a:rPr lang="de-AT" dirty="0"/>
              <a:t>am Gesprächstisch „Und was machst du?“ </a:t>
            </a:r>
          </a:p>
        </p:txBody>
      </p:sp>
    </p:spTree>
    <p:extLst>
      <p:ext uri="{BB962C8B-B14F-4D97-AF65-F5344CB8AC3E}">
        <p14:creationId xmlns:p14="http://schemas.microsoft.com/office/powerpoint/2010/main" val="1165052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4110" y="457200"/>
            <a:ext cx="4337916" cy="1600200"/>
          </a:xfrm>
        </p:spPr>
        <p:txBody>
          <a:bodyPr/>
          <a:lstStyle/>
          <a:p>
            <a:r>
              <a:rPr lang="de-AT" dirty="0"/>
              <a:t>„Move On“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34110" y="2057400"/>
            <a:ext cx="4337915" cy="3811588"/>
          </a:xfrm>
        </p:spPr>
        <p:txBody>
          <a:bodyPr/>
          <a:lstStyle/>
          <a:p>
            <a:r>
              <a:rPr lang="de-AT" dirty="0"/>
              <a:t>Spieltisch mit den kostenlosen Download-Unterlagen des Science Center Netzwerks zu umweltbewusster Mobilität</a:t>
            </a:r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9" r="21876"/>
          <a:stretch/>
        </p:blipFill>
        <p:spPr>
          <a:xfrm rot="5400000">
            <a:off x="5169558" y="-286697"/>
            <a:ext cx="6490850" cy="7285915"/>
          </a:xfrm>
        </p:spPr>
      </p:pic>
    </p:spTree>
    <p:extLst>
      <p:ext uri="{BB962C8B-B14F-4D97-AF65-F5344CB8AC3E}">
        <p14:creationId xmlns:p14="http://schemas.microsoft.com/office/powerpoint/2010/main" val="128175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4110" y="457200"/>
            <a:ext cx="4337916" cy="1600200"/>
          </a:xfrm>
        </p:spPr>
        <p:txBody>
          <a:bodyPr/>
          <a:lstStyle/>
          <a:p>
            <a:r>
              <a:rPr lang="de-AT" dirty="0"/>
              <a:t>Material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4383914" y="175492"/>
            <a:ext cx="7689159" cy="6071430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34110" y="2057400"/>
            <a:ext cx="4337915" cy="3811588"/>
          </a:xfrm>
        </p:spPr>
        <p:txBody>
          <a:bodyPr/>
          <a:lstStyle/>
          <a:p>
            <a:r>
              <a:rPr lang="de-AT" dirty="0"/>
              <a:t>des Spieltischs „Move On“</a:t>
            </a:r>
          </a:p>
          <a:p>
            <a:r>
              <a:rPr lang="de-AT" dirty="0"/>
              <a:t>Spielleiterin:</a:t>
            </a:r>
          </a:p>
          <a:p>
            <a:r>
              <a:rPr lang="de-AT" dirty="0"/>
              <a:t>Mag. Katja Ratheiser, Forum Katholischer Erwachsenenbildung Österreich</a:t>
            </a:r>
          </a:p>
        </p:txBody>
      </p:sp>
    </p:spTree>
    <p:extLst>
      <p:ext uri="{BB962C8B-B14F-4D97-AF65-F5344CB8AC3E}">
        <p14:creationId xmlns:p14="http://schemas.microsoft.com/office/powerpoint/2010/main" val="2133416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Zweite Runde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/>
              <a:t>am Spieltisch „Move On“ </a:t>
            </a:r>
          </a:p>
        </p:txBody>
      </p:sp>
      <p:pic>
        <p:nvPicPr>
          <p:cNvPr id="5" name="Bildplatzhalt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0" t="599" r="32986" b="-599"/>
          <a:stretch/>
        </p:blipFill>
        <p:spPr>
          <a:xfrm rot="5400000">
            <a:off x="4750431" y="-520698"/>
            <a:ext cx="7087128" cy="720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8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803565" y="1166843"/>
            <a:ext cx="109173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6325" indent="-1076325">
              <a:lnSpc>
                <a:spcPct val="150000"/>
              </a:lnSpc>
              <a:spcAft>
                <a:spcPts val="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17:30 Uhr		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Vortrag 2: „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Zur Psychologie der Klimakrise“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6325" indent="-1076325">
              <a:lnSpc>
                <a:spcPct val="150000"/>
              </a:lnSpc>
              <a:spcAft>
                <a:spcPts val="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de-AT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Leonie Fian, </a:t>
            </a:r>
            <a:r>
              <a:rPr lang="de-AT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BSc</a:t>
            </a:r>
            <a:r>
              <a:rPr lang="de-AT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AT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MSc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Wien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6325" indent="-1076325">
              <a:lnSpc>
                <a:spcPct val="150000"/>
              </a:lnSpc>
              <a:spcAft>
                <a:spcPts val="180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Doktorandin in der Forschungsgruppe Umweltpsychologie an der Fakultät für Psychologie der 	Universität Wien, Vorstandsmitglied des Vereins „Netzwerk Psychologie und Umwelt“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6325" indent="-1076325">
              <a:lnSpc>
                <a:spcPct val="150000"/>
              </a:lnSpc>
              <a:spcAft>
                <a:spcPts val="180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19:00 Uhr		ABENDESSEN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6325" indent="-1076325">
              <a:lnSpc>
                <a:spcPct val="150000"/>
              </a:lnSpc>
              <a:spcAft>
                <a:spcPts val="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20:00 Uhr		Spiel-Abend: 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„Wir steigen einfach aus: Die Klima-</a:t>
            </a:r>
            <a:r>
              <a:rPr lang="de-AT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Escapebox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6325" indent="-1076325">
              <a:lnSpc>
                <a:spcPct val="150000"/>
              </a:lnSpc>
              <a:spcAft>
                <a:spcPts val="180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de-AT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Dipl.-Ing.</a:t>
            </a:r>
            <a:r>
              <a:rPr lang="de-AT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AT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Isolde Baumgartner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Klimabündnis Österreich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6325" indent="-1076325">
              <a:lnSpc>
                <a:spcPct val="150000"/>
              </a:lnSpc>
              <a:spcAft>
                <a:spcPts val="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 21:30 Uhr	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APRE </a:t>
            </a:r>
            <a:r>
              <a:rPr lang="de-AT" i="1" cap="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Elternbildung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6325" indent="-1076325">
              <a:lnSpc>
                <a:spcPct val="150000"/>
              </a:lnSpc>
              <a:spcAft>
                <a:spcPts val="0"/>
              </a:spcAft>
            </a:pPr>
            <a:r>
              <a:rPr lang="de-AT" i="1" cap="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G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emütliches Vernetzen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99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636" y="457200"/>
            <a:ext cx="4356389" cy="1600200"/>
          </a:xfrm>
        </p:spPr>
        <p:txBody>
          <a:bodyPr/>
          <a:lstStyle/>
          <a:p>
            <a:r>
              <a:rPr lang="de-AT" dirty="0"/>
              <a:t>Materialien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3796145" y="249382"/>
            <a:ext cx="8125833" cy="6416231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15636" y="2057400"/>
            <a:ext cx="4356389" cy="3811588"/>
          </a:xfrm>
        </p:spPr>
        <p:txBody>
          <a:bodyPr/>
          <a:lstStyle/>
          <a:p>
            <a:r>
              <a:rPr lang="de-AT" dirty="0"/>
              <a:t>zum Mitnehmen im Vortragssaal</a:t>
            </a:r>
          </a:p>
        </p:txBody>
      </p:sp>
    </p:spTree>
    <p:extLst>
      <p:ext uri="{BB962C8B-B14F-4D97-AF65-F5344CB8AC3E}">
        <p14:creationId xmlns:p14="http://schemas.microsoft.com/office/powerpoint/2010/main" val="3685985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274" y="457200"/>
            <a:ext cx="4448752" cy="1600200"/>
          </a:xfrm>
        </p:spPr>
        <p:txBody>
          <a:bodyPr/>
          <a:lstStyle/>
          <a:p>
            <a:r>
              <a:rPr lang="de-AT" dirty="0"/>
              <a:t>Vortrag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3829978" y="182190"/>
            <a:ext cx="8261568" cy="6523409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23274" y="2057400"/>
            <a:ext cx="4448752" cy="3811588"/>
          </a:xfrm>
        </p:spPr>
        <p:txBody>
          <a:bodyPr/>
          <a:lstStyle/>
          <a:p>
            <a:r>
              <a:rPr lang="de-AT" dirty="0"/>
              <a:t>von </a:t>
            </a:r>
            <a:r>
              <a:rPr lang="de-AT" dirty="0" err="1"/>
              <a:t>Em</a:t>
            </a:r>
            <a:r>
              <a:rPr lang="de-AT" dirty="0"/>
              <a:t>. Univ. Prof. Helga Kromp-Kolb</a:t>
            </a:r>
          </a:p>
        </p:txBody>
      </p:sp>
    </p:spTree>
    <p:extLst>
      <p:ext uri="{BB962C8B-B14F-4D97-AF65-F5344CB8AC3E}">
        <p14:creationId xmlns:p14="http://schemas.microsoft.com/office/powerpoint/2010/main" val="1598763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964" y="457200"/>
            <a:ext cx="4578061" cy="1600200"/>
          </a:xfrm>
        </p:spPr>
        <p:txBody>
          <a:bodyPr/>
          <a:lstStyle/>
          <a:p>
            <a:r>
              <a:rPr lang="de-AT" dirty="0"/>
              <a:t>Fragenbeantwortung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r="10666"/>
          <a:stretch>
            <a:fillRect/>
          </a:stretch>
        </p:blipFill>
        <p:spPr>
          <a:xfrm>
            <a:off x="3857472" y="184728"/>
            <a:ext cx="8169419" cy="6450648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3964" y="2057400"/>
            <a:ext cx="4578062" cy="3811588"/>
          </a:xfrm>
        </p:spPr>
        <p:txBody>
          <a:bodyPr/>
          <a:lstStyle/>
          <a:p>
            <a:r>
              <a:rPr lang="de-AT" dirty="0"/>
              <a:t>nach dem Vortrag von Prof. Kromp-Kolb</a:t>
            </a:r>
          </a:p>
        </p:txBody>
      </p:sp>
    </p:spTree>
    <p:extLst>
      <p:ext uri="{BB962C8B-B14F-4D97-AF65-F5344CB8AC3E}">
        <p14:creationId xmlns:p14="http://schemas.microsoft.com/office/powerpoint/2010/main" val="1843187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7928" y="457200"/>
            <a:ext cx="4384098" cy="1600200"/>
          </a:xfrm>
        </p:spPr>
        <p:txBody>
          <a:bodyPr/>
          <a:lstStyle/>
          <a:p>
            <a:r>
              <a:rPr lang="de-AT" dirty="0"/>
              <a:t>Abschied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3736400" y="131413"/>
            <a:ext cx="8302479" cy="6555713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87928" y="2057400"/>
            <a:ext cx="4384097" cy="3811588"/>
          </a:xfrm>
        </p:spPr>
        <p:txBody>
          <a:bodyPr/>
          <a:lstStyle/>
          <a:p>
            <a:r>
              <a:rPr lang="de-AT" dirty="0"/>
              <a:t>im Pausenfoyer des Bildungshauses</a:t>
            </a:r>
          </a:p>
        </p:txBody>
      </p:sp>
    </p:spTree>
    <p:extLst>
      <p:ext uri="{BB962C8B-B14F-4D97-AF65-F5344CB8AC3E}">
        <p14:creationId xmlns:p14="http://schemas.microsoft.com/office/powerpoint/2010/main" val="1763595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892" y="512618"/>
            <a:ext cx="4190134" cy="1600200"/>
          </a:xfrm>
        </p:spPr>
        <p:txBody>
          <a:bodyPr/>
          <a:lstStyle/>
          <a:p>
            <a:r>
              <a:rPr lang="de-AT" dirty="0"/>
              <a:t>Aufbruch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3746852" y="205785"/>
            <a:ext cx="8255082" cy="6518288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81892" y="2057400"/>
            <a:ext cx="4190133" cy="3811588"/>
          </a:xfrm>
        </p:spPr>
        <p:txBody>
          <a:bodyPr/>
          <a:lstStyle/>
          <a:p>
            <a:r>
              <a:rPr lang="de-AT" dirty="0"/>
              <a:t>nach der Studientagung 2023</a:t>
            </a:r>
          </a:p>
        </p:txBody>
      </p:sp>
    </p:spTree>
    <p:extLst>
      <p:ext uri="{BB962C8B-B14F-4D97-AF65-F5344CB8AC3E}">
        <p14:creationId xmlns:p14="http://schemas.microsoft.com/office/powerpoint/2010/main" val="3468742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72655" y="1451536"/>
            <a:ext cx="10603345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de-AT" b="1" u="sng" kern="0" dirty="0">
                <a:solidFill>
                  <a:srgbClr val="2E74B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Dienstag, 6. Juni 2023</a:t>
            </a:r>
            <a:endParaRPr lang="de-AT" sz="2000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9:00 Uhr		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Begrüßung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6325" indent="-1076325">
              <a:lnSpc>
                <a:spcPct val="150000"/>
              </a:lnSpc>
              <a:spcAft>
                <a:spcPts val="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9:15 Uhr		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Vortrag 3: „Die Untätigkeit überwinden“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de-AT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de-AT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Univ. Prof. Helga Kromp-Kolb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Wien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A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Mitglied der 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Österreichische Akademie der Wissenschaften - Kommission Klima und 			Luftqualität, 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 2018 Leiterin des </a:t>
            </a:r>
            <a:r>
              <a:rPr lang="de-A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Zentrums für Globalen Wandel und Nachhaltigkeit an der 		Universität für Bodenkultur Wien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10:45 Uhr	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Pause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8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80474" y="341744"/>
            <a:ext cx="10413999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A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11:15 Uhr	</a:t>
            </a:r>
            <a:r>
              <a:rPr lang="de-AT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Workshops Runde 1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„Mit </a:t>
            </a:r>
            <a:r>
              <a:rPr lang="de-AT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Psychologie aus der Klimakrise“ </a:t>
            </a:r>
            <a:r>
              <a:rPr lang="de-AT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Praktische Vertiefung zu Vortrag 2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30350">
              <a:lnSpc>
                <a:spcPct val="150000"/>
              </a:lnSpc>
              <a:spcAft>
                <a:spcPts val="600"/>
              </a:spcAft>
            </a:pPr>
            <a:r>
              <a:rPr lang="de-AT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Leonie Fian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(2) „Wie wir Untätigkeit überwinden“ – Praktische Vertiefung zu Vortrag 3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33525">
              <a:lnSpc>
                <a:spcPct val="150000"/>
              </a:lnSpc>
              <a:spcAft>
                <a:spcPts val="0"/>
              </a:spcAft>
            </a:pPr>
            <a:r>
              <a:rPr lang="de-AT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Sybille </a:t>
            </a:r>
            <a:r>
              <a:rPr lang="de-AT" sz="16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Chiari</a:t>
            </a:r>
            <a:r>
              <a:rPr lang="de-A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Oberösterreich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33525">
              <a:lnSpc>
                <a:spcPct val="150000"/>
              </a:lnSpc>
              <a:spcAft>
                <a:spcPts val="600"/>
              </a:spcAft>
            </a:pPr>
            <a:r>
              <a:rPr lang="de-A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Managerin der Klima- und Energiemodellregion </a:t>
            </a:r>
            <a:r>
              <a:rPr lang="de-AT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Vöckla-Ager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(3) „Was das </a:t>
            </a:r>
            <a:r>
              <a:rPr lang="de-AT" sz="16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Steckerlhaus</a:t>
            </a:r>
            <a:r>
              <a:rPr lang="de-AT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dem Klimaschutz zu tun hat“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30350">
              <a:lnSpc>
                <a:spcPct val="150000"/>
              </a:lnSpc>
              <a:spcAft>
                <a:spcPts val="0"/>
              </a:spcAft>
            </a:pPr>
            <a:r>
              <a:rPr lang="de-AT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Mag. Elisabeth Peschek-Tomasi</a:t>
            </a:r>
            <a:r>
              <a:rPr lang="de-A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Salzburg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30350">
              <a:lnSpc>
                <a:spcPct val="150000"/>
              </a:lnSpc>
              <a:spcAft>
                <a:spcPts val="600"/>
              </a:spcAft>
            </a:pPr>
            <a:r>
              <a:rPr lang="de-A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Ökologin und Naturpädagogin, „Green-Care“-Absolventin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(4) „Grüner Alltag mit Kindern“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30350">
              <a:lnSpc>
                <a:spcPct val="150000"/>
              </a:lnSpc>
              <a:spcAft>
                <a:spcPts val="0"/>
              </a:spcAft>
            </a:pPr>
            <a:r>
              <a:rPr lang="de-AT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Barbara Schmerlaib</a:t>
            </a:r>
            <a:r>
              <a:rPr lang="de-A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Kärnten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30350">
              <a:lnSpc>
                <a:spcPct val="150000"/>
              </a:lnSpc>
              <a:spcAft>
                <a:spcPts val="600"/>
              </a:spcAft>
            </a:pPr>
            <a:r>
              <a:rPr lang="de-A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Pädagogin und Nachhaltigkeits-Expertin in der Elternbildung des Katholischen Bildungswerks Kärnten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(5) „Abenteuer Zero </a:t>
            </a:r>
            <a:r>
              <a:rPr lang="de-AT" sz="16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Waste</a:t>
            </a:r>
            <a:r>
              <a:rPr lang="de-AT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30350">
              <a:lnSpc>
                <a:spcPct val="150000"/>
              </a:lnSpc>
              <a:spcAft>
                <a:spcPts val="0"/>
              </a:spcAft>
            </a:pPr>
            <a:r>
              <a:rPr lang="de-AT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Evelyn Rath, </a:t>
            </a:r>
            <a:r>
              <a:rPr lang="de-AT" sz="16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Bakk</a:t>
            </a:r>
            <a:r>
              <a:rPr lang="de-AT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de-A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Steiermark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30350">
              <a:lnSpc>
                <a:spcPct val="150000"/>
              </a:lnSpc>
              <a:spcAft>
                <a:spcPts val="0"/>
              </a:spcAft>
            </a:pPr>
            <a:r>
              <a:rPr lang="de-A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Zero-</a:t>
            </a:r>
            <a:r>
              <a:rPr lang="de-AT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Waste</a:t>
            </a:r>
            <a:r>
              <a:rPr lang="de-A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-Expertin, Vortragende zu den Themen Abfallvermeidung, Ressourcenschonung, Kreislaufwirtschaft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30350">
              <a:lnSpc>
                <a:spcPct val="150000"/>
              </a:lnSpc>
              <a:spcAft>
                <a:spcPts val="0"/>
              </a:spcAft>
            </a:pPr>
            <a:r>
              <a:rPr lang="de-A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749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66619" y="822036"/>
            <a:ext cx="9762836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12:45 Uhr	MITTAGESSEN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13:45 Uhr	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Workshops Runde 2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15:20 Uhr	Abrundung der Tagung, Auf Wiedersehen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63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Anmeldeschalter</a:t>
            </a:r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4350327" y="329791"/>
            <a:ext cx="7462982" cy="5892838"/>
          </a:xfrm>
        </p:spPr>
      </p:pic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/>
              <a:t>zur Studientagung 2023</a:t>
            </a:r>
          </a:p>
          <a:p>
            <a:r>
              <a:rPr lang="de-AT" dirty="0"/>
              <a:t>im Bildungshaus St. Virgil Salzburg</a:t>
            </a:r>
          </a:p>
        </p:txBody>
      </p:sp>
    </p:spTree>
    <p:extLst>
      <p:ext uri="{BB962C8B-B14F-4D97-AF65-F5344CB8AC3E}">
        <p14:creationId xmlns:p14="http://schemas.microsoft.com/office/powerpoint/2010/main" val="1346562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7092" y="457200"/>
            <a:ext cx="4494934" cy="1600200"/>
          </a:xfrm>
        </p:spPr>
        <p:txBody>
          <a:bodyPr/>
          <a:lstStyle/>
          <a:p>
            <a:r>
              <a:rPr lang="de-AT" dirty="0"/>
              <a:t>Vortrag von 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3565831" y="239852"/>
            <a:ext cx="8048175" cy="6354912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77092" y="2057400"/>
            <a:ext cx="4494933" cy="3811588"/>
          </a:xfrm>
        </p:spPr>
        <p:txBody>
          <a:bodyPr/>
          <a:lstStyle/>
          <a:p>
            <a:r>
              <a:rPr lang="de-AT" dirty="0"/>
              <a:t>Univ. Prof. Dr. Karl Steininger</a:t>
            </a:r>
          </a:p>
        </p:txBody>
      </p:sp>
    </p:spTree>
    <p:extLst>
      <p:ext uri="{BB962C8B-B14F-4D97-AF65-F5344CB8AC3E}">
        <p14:creationId xmlns:p14="http://schemas.microsoft.com/office/powerpoint/2010/main" val="559014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Fragenbeantwortung</a:t>
            </a:r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-1" r="5707" b="-127"/>
          <a:stretch/>
        </p:blipFill>
        <p:spPr>
          <a:xfrm rot="5400000">
            <a:off x="5454070" y="688111"/>
            <a:ext cx="5961353" cy="5231677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/>
              <a:t>nach dem Vortrag von Prof. Steininger</a:t>
            </a:r>
          </a:p>
        </p:txBody>
      </p:sp>
    </p:spTree>
    <p:extLst>
      <p:ext uri="{BB962C8B-B14F-4D97-AF65-F5344CB8AC3E}">
        <p14:creationId xmlns:p14="http://schemas.microsoft.com/office/powerpoint/2010/main" val="2513848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662</Words>
  <Application>Microsoft Office PowerPoint</Application>
  <PresentationFormat>Breitbild</PresentationFormat>
  <Paragraphs>110</Paragraphs>
  <Slides>34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Symbol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Anmeldeschalter</vt:lpstr>
      <vt:lpstr>Vortrag von </vt:lpstr>
      <vt:lpstr>Fragenbeantwortung</vt:lpstr>
      <vt:lpstr>Moderation</vt:lpstr>
      <vt:lpstr>Vortrag</vt:lpstr>
      <vt:lpstr>Während des Vortrags</vt:lpstr>
      <vt:lpstr>Fragenbeantwortung</vt:lpstr>
      <vt:lpstr>Spiel-Abend</vt:lpstr>
      <vt:lpstr>Beim Versuch,</vt:lpstr>
      <vt:lpstr>Die Klima-Escapebox</vt:lpstr>
      <vt:lpstr>Die Zeit läuft</vt:lpstr>
      <vt:lpstr>Verschlossener Teil</vt:lpstr>
      <vt:lpstr>Den Geheimnissen</vt:lpstr>
      <vt:lpstr>Die Leiterin</vt:lpstr>
      <vt:lpstr>Nur noch</vt:lpstr>
      <vt:lpstr>Blick in den</vt:lpstr>
      <vt:lpstr>Drei Spiele</vt:lpstr>
      <vt:lpstr>„Und was machst  du?“</vt:lpstr>
      <vt:lpstr>Material</vt:lpstr>
      <vt:lpstr>Zweite Runde</vt:lpstr>
      <vt:lpstr>„Move On“</vt:lpstr>
      <vt:lpstr>Material</vt:lpstr>
      <vt:lpstr>Zweite Runde</vt:lpstr>
      <vt:lpstr>Materialien</vt:lpstr>
      <vt:lpstr>Vortrag</vt:lpstr>
      <vt:lpstr>Fragenbeantwortung</vt:lpstr>
      <vt:lpstr>Abschied</vt:lpstr>
      <vt:lpstr>Aufbruch</vt:lpstr>
    </vt:vector>
  </TitlesOfParts>
  <Company>Bundesrechenzentrum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Thöndl Katrin</dc:creator>
  <cp:lastModifiedBy>Anja Jung</cp:lastModifiedBy>
  <cp:revision>81</cp:revision>
  <dcterms:created xsi:type="dcterms:W3CDTF">2023-07-25T06:06:11Z</dcterms:created>
  <dcterms:modified xsi:type="dcterms:W3CDTF">2023-07-26T13:18:09Z</dcterms:modified>
</cp:coreProperties>
</file>